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0" r:id="rId5"/>
  </p:sldMasterIdLst>
  <p:notesMasterIdLst>
    <p:notesMasterId r:id="rId19"/>
  </p:notesMasterIdLst>
  <p:handoutMasterIdLst>
    <p:handoutMasterId r:id="rId20"/>
  </p:handoutMasterIdLst>
  <p:sldIdLst>
    <p:sldId id="357" r:id="rId6"/>
    <p:sldId id="369" r:id="rId7"/>
    <p:sldId id="378" r:id="rId8"/>
    <p:sldId id="374" r:id="rId9"/>
    <p:sldId id="371" r:id="rId10"/>
    <p:sldId id="375" r:id="rId11"/>
    <p:sldId id="376" r:id="rId12"/>
    <p:sldId id="377" r:id="rId13"/>
    <p:sldId id="324" r:id="rId14"/>
    <p:sldId id="318" r:id="rId15"/>
    <p:sldId id="315" r:id="rId16"/>
    <p:sldId id="316" r:id="rId17"/>
    <p:sldId id="372" r:id="rId18"/>
  </p:sldIdLst>
  <p:sldSz cx="9144000" cy="5143500" type="screen16x9"/>
  <p:notesSz cx="6858000" cy="9144000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4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  <p:ext uri="{505F2C04-C923-438B-8C0F-E0CD2BADF298}">
      <wppc:fontMiss xmlns=""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02748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10" autoAdjust="0"/>
    <p:restoredTop sz="94660"/>
  </p:normalViewPr>
  <p:slideViewPr>
    <p:cSldViewPr snapToGrid="0" snapToObjects="1" showGuides="1">
      <p:cViewPr varScale="1">
        <p:scale>
          <a:sx n="104" d="100"/>
          <a:sy n="104" d="100"/>
        </p:scale>
        <p:origin x="108" y="768"/>
      </p:cViewPr>
      <p:guideLst>
        <p:guide orient="horz" pos="1624"/>
        <p:guide pos="28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1999" cy="71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06104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Arial Unicode MS" panose="020B0604020202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Arial Unicode MS" panose="020B0604020202020204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Arial Unicode MS" panose="020B0604020202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Arial Unicode MS" panose="020B0604020202020204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173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Arial Unicode MS" panose="020B0604020202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Arial Unicode MS" panose="020B0604020202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Arial Unicode MS" panose="020B0604020202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Arial Unicode MS" panose="020B0604020202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Arial Unicode MS" panose="020B0604020202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702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2" y="841921"/>
            <a:ext cx="6858010" cy="1791016"/>
          </a:xfrm>
        </p:spPr>
        <p:txBody>
          <a:bodyPr anchor="b"/>
          <a:lstStyle>
            <a:lvl1pPr algn="ctr">
              <a:defRPr sz="3375"/>
            </a:lvl1pPr>
          </a:lstStyle>
          <a:p>
            <a:pPr fontAlgn="base"/>
            <a:r>
              <a:rPr lang="zh-CN" altLang="en-US" sz="337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2" y="2702005"/>
            <a:ext cx="6858010" cy="1242041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860" indent="0" algn="ctr">
              <a:buNone/>
              <a:defRPr sz="900"/>
            </a:lvl8pPr>
            <a:lvl9pPr marL="2058035" indent="0" algn="ctr">
              <a:buNone/>
              <a:defRPr sz="900"/>
            </a:lvl9pPr>
          </a:lstStyle>
          <a:p>
            <a:pPr fontAlgn="base"/>
            <a:r>
              <a:rPr lang="zh-CN" altLang="en-US" sz="1350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9F697A31-8433-4BDA-8DB9-055CEF815E58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5281E278-CC77-4283-B673-21961404650D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10" y="206015"/>
            <a:ext cx="2057403" cy="4389418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206015"/>
            <a:ext cx="6052939" cy="438941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3D5C295C-5D94-4E49-8292-F0BC2D5886D5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2" y="841921"/>
            <a:ext cx="6858010" cy="1791016"/>
          </a:xfrm>
        </p:spPr>
        <p:txBody>
          <a:bodyPr anchor="b"/>
          <a:lstStyle>
            <a:lvl1pPr algn="ctr">
              <a:defRPr sz="3375"/>
            </a:lvl1pPr>
          </a:lstStyle>
          <a:p>
            <a:pPr fontAlgn="base"/>
            <a:r>
              <a:rPr lang="zh-CN" altLang="en-US" sz="337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2" y="2702005"/>
            <a:ext cx="6858010" cy="1242041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860" indent="0" algn="ctr">
              <a:buNone/>
              <a:defRPr sz="900"/>
            </a:lvl8pPr>
            <a:lvl9pPr marL="2058035" indent="0" algn="ctr">
              <a:buNone/>
              <a:defRPr sz="900"/>
            </a:lvl9pPr>
          </a:lstStyle>
          <a:p>
            <a:pPr fontAlgn="base"/>
            <a:r>
              <a:rPr lang="zh-CN" altLang="en-US" sz="1350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570F1BAD-7C91-4FAF-8067-1EF67C4042E0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A6EE84C5-8CD2-43F4-927C-3E276A2DE353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30"/>
            <a:ext cx="7886712" cy="2139930"/>
          </a:xfrm>
        </p:spPr>
        <p:txBody>
          <a:bodyPr anchor="b"/>
          <a:lstStyle>
            <a:lvl1pPr>
              <a:defRPr sz="3375"/>
            </a:lvl1pPr>
          </a:lstStyle>
          <a:p>
            <a:pPr fontAlgn="base"/>
            <a:r>
              <a:rPr lang="zh-CN" altLang="en-US" sz="337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5"/>
            <a:ext cx="7886712" cy="112533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86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803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z="13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66F086A8-F15F-415E-8D9C-C6740D72CACD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1" y="1200362"/>
            <a:ext cx="4032510" cy="33950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303" y="1200362"/>
            <a:ext cx="4032510" cy="33950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CFBE65A3-49D4-4F70-842E-D05352CD8BF3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273892"/>
            <a:ext cx="7886712" cy="994348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2" y="1334064"/>
            <a:ext cx="3655186" cy="618043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860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2" y="1999387"/>
            <a:ext cx="3655186" cy="264368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11" y="1334064"/>
            <a:ext cx="3673187" cy="618043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860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11" y="1999387"/>
            <a:ext cx="3673187" cy="264368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3397E8FE-9E39-49A0-9AE2-54957E402A89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FBCE8A94-B4FE-4749-B741-58B25F26A030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303FAD92-0428-49D8-8E35-F0FD9B7CADDD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342961"/>
            <a:ext cx="2949182" cy="1200362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7" y="740699"/>
            <a:ext cx="4629157" cy="3655864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157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z="1350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z="112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112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2" y="1543322"/>
            <a:ext cx="2949182" cy="2859196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860" indent="0">
              <a:buNone/>
              <a:defRPr sz="565"/>
            </a:lvl8pPr>
            <a:lvl9pPr marL="2058035" indent="0">
              <a:buNone/>
              <a:defRPr sz="56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247E1DEE-4C4E-4B2E-9C50-90E6D87BEF91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8ECEE11C-39D1-434C-A388-9FFD1135C5D9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342961"/>
            <a:ext cx="3124016" cy="1200362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7" y="342961"/>
            <a:ext cx="4629157" cy="4053603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860" indent="0">
              <a:buNone/>
              <a:defRPr sz="1125"/>
            </a:lvl8pPr>
            <a:lvl9pPr marL="2058035" indent="0">
              <a:buNone/>
              <a:defRPr sz="1125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2" y="1543322"/>
            <a:ext cx="3124016" cy="2859196"/>
          </a:xfrm>
        </p:spPr>
        <p:txBody>
          <a:bodyPr/>
          <a:lstStyle>
            <a:lvl1pPr marL="0" indent="0">
              <a:buNone/>
              <a:defRPr sz="1125"/>
            </a:lvl1pPr>
            <a:lvl2pPr marL="257175" indent="0">
              <a:buNone/>
              <a:defRPr sz="1015"/>
            </a:lvl2pPr>
            <a:lvl3pPr marL="514350" indent="0">
              <a:buNone/>
              <a:defRPr sz="900"/>
            </a:lvl3pPr>
            <a:lvl4pPr marL="771525" indent="0">
              <a:buNone/>
              <a:defRPr sz="790"/>
            </a:lvl4pPr>
            <a:lvl5pPr marL="1028700" indent="0">
              <a:buNone/>
              <a:defRPr sz="790"/>
            </a:lvl5pPr>
            <a:lvl6pPr marL="1285875" indent="0">
              <a:buNone/>
              <a:defRPr sz="790"/>
            </a:lvl6pPr>
            <a:lvl7pPr marL="1543050" indent="0">
              <a:buNone/>
              <a:defRPr sz="790"/>
            </a:lvl7pPr>
            <a:lvl8pPr marL="1800860" indent="0">
              <a:buNone/>
              <a:defRPr sz="790"/>
            </a:lvl8pPr>
            <a:lvl9pPr marL="2058035" indent="0">
              <a:buNone/>
              <a:defRPr sz="790"/>
            </a:lvl9pPr>
          </a:lstStyle>
          <a:p>
            <a:pPr lvl="0" fontAlgn="base"/>
            <a:r>
              <a:rPr lang="zh-CN" altLang="en-US" sz="112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C05EFB4E-4897-4AA8-BEA5-ADF5D6A67F89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735E51C0-B00C-47BC-A8DC-56F26551CC3B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10" y="206015"/>
            <a:ext cx="2057403" cy="4389418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206015"/>
            <a:ext cx="6052939" cy="438941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1565532F-77BF-4AF4-904F-8EC3CD9EDE2C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30"/>
            <a:ext cx="7886712" cy="2139930"/>
          </a:xfrm>
        </p:spPr>
        <p:txBody>
          <a:bodyPr anchor="b"/>
          <a:lstStyle>
            <a:lvl1pPr>
              <a:defRPr sz="3375"/>
            </a:lvl1pPr>
          </a:lstStyle>
          <a:p>
            <a:pPr fontAlgn="base"/>
            <a:r>
              <a:rPr lang="zh-CN" altLang="en-US" sz="337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5"/>
            <a:ext cx="7886712" cy="112533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86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803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z="13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13AF1D92-A05F-4105-B227-C8E556C1A882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1" y="1200362"/>
            <a:ext cx="4032510" cy="33950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303" y="1200362"/>
            <a:ext cx="4032510" cy="33950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92EB448B-168C-489E-BA7B-295B1F1C739D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273892"/>
            <a:ext cx="7886712" cy="994348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2" y="1334064"/>
            <a:ext cx="3655186" cy="618043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860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2" y="1999387"/>
            <a:ext cx="3655186" cy="264368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11" y="1334064"/>
            <a:ext cx="3673187" cy="618043"/>
          </a:xfr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5"/>
            </a:lvl4pPr>
            <a:lvl5pPr marL="1028700" indent="0">
              <a:buNone/>
              <a:defRPr sz="1015"/>
            </a:lvl5pPr>
            <a:lvl6pPr marL="1285875" indent="0">
              <a:buNone/>
              <a:defRPr sz="1015"/>
            </a:lvl6pPr>
            <a:lvl7pPr marL="1543050" indent="0">
              <a:buNone/>
              <a:defRPr sz="1015"/>
            </a:lvl7pPr>
            <a:lvl8pPr marL="1800860" indent="0">
              <a:buNone/>
              <a:defRPr sz="1015"/>
            </a:lvl8pPr>
            <a:lvl9pPr marL="2058035" indent="0">
              <a:buNone/>
              <a:defRPr sz="1015"/>
            </a:lvl9pPr>
          </a:lstStyle>
          <a:p>
            <a:pPr lvl="0" fontAlgn="base"/>
            <a:r>
              <a:rPr lang="zh-CN" altLang="en-US" sz="157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11" y="1999387"/>
            <a:ext cx="3673187" cy="264368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BA16C0F4-F643-44E1-B158-00A2115F76F7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FDA7D08D-00D3-466E-BB6D-76A28F45B3A7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0C70338D-FDDB-4F2C-B089-99AA734EA83E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342961"/>
            <a:ext cx="2949182" cy="1200362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7" y="740699"/>
            <a:ext cx="4629157" cy="3655864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157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z="1350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z="112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112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2" y="1543322"/>
            <a:ext cx="2949182" cy="2859196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860" indent="0">
              <a:buNone/>
              <a:defRPr sz="565"/>
            </a:lvl8pPr>
            <a:lvl9pPr marL="2058035" indent="0">
              <a:buNone/>
              <a:defRPr sz="56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7A4635B1-BBAF-475E-BA4D-305BDB2B3845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2" y="342961"/>
            <a:ext cx="3124016" cy="1200362"/>
          </a:xfrm>
        </p:spPr>
        <p:txBody>
          <a:bodyPr anchor="b"/>
          <a:lstStyle>
            <a:lvl1pPr>
              <a:defRPr sz="18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7" y="342961"/>
            <a:ext cx="4629157" cy="4053603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860" indent="0">
              <a:buNone/>
              <a:defRPr sz="1125"/>
            </a:lvl8pPr>
            <a:lvl9pPr marL="2058035" indent="0">
              <a:buNone/>
              <a:defRPr sz="1125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2" y="1543322"/>
            <a:ext cx="3124016" cy="2859196"/>
          </a:xfrm>
        </p:spPr>
        <p:txBody>
          <a:bodyPr/>
          <a:lstStyle>
            <a:lvl1pPr marL="0" indent="0">
              <a:buNone/>
              <a:defRPr sz="1125"/>
            </a:lvl1pPr>
            <a:lvl2pPr marL="257175" indent="0">
              <a:buNone/>
              <a:defRPr sz="1015"/>
            </a:lvl2pPr>
            <a:lvl3pPr marL="514350" indent="0">
              <a:buNone/>
              <a:defRPr sz="900"/>
            </a:lvl3pPr>
            <a:lvl4pPr marL="771525" indent="0">
              <a:buNone/>
              <a:defRPr sz="790"/>
            </a:lvl4pPr>
            <a:lvl5pPr marL="1028700" indent="0">
              <a:buNone/>
              <a:defRPr sz="790"/>
            </a:lvl5pPr>
            <a:lvl6pPr marL="1285875" indent="0">
              <a:buNone/>
              <a:defRPr sz="790"/>
            </a:lvl6pPr>
            <a:lvl7pPr marL="1543050" indent="0">
              <a:buNone/>
              <a:defRPr sz="790"/>
            </a:lvl7pPr>
            <a:lvl8pPr marL="1800860" indent="0">
              <a:buNone/>
              <a:defRPr sz="790"/>
            </a:lvl8pPr>
            <a:lvl9pPr marL="2058035" indent="0">
              <a:buNone/>
              <a:defRPr sz="790"/>
            </a:lvl9pPr>
          </a:lstStyle>
          <a:p>
            <a:pPr lvl="0" fontAlgn="base"/>
            <a:r>
              <a:rPr lang="zh-CN" altLang="en-US" sz="112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fld id="{9588F0F4-E261-4302-9C23-DA777DFD0A9E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56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257175"/>
            <a:r>
              <a:rPr lang="zh-CN" altLang="en-US"/>
              <a:t>单击此处编辑母版文本样式</a:t>
            </a:r>
          </a:p>
          <a:p>
            <a:pPr lvl="1" indent="-214630"/>
            <a:r>
              <a:rPr lang="zh-CN" altLang="en-US"/>
              <a:t>第二级</a:t>
            </a:r>
          </a:p>
          <a:p>
            <a:pPr lvl="2" indent="-171450"/>
            <a:r>
              <a:rPr lang="zh-CN" altLang="en-US"/>
              <a:t>第三级</a:t>
            </a:r>
          </a:p>
          <a:p>
            <a:pPr lvl="3" indent="-171450"/>
            <a:r>
              <a:rPr lang="zh-CN" altLang="en-US"/>
              <a:t>第四级</a:t>
            </a:r>
          </a:p>
          <a:p>
            <a:pPr lvl="4" indent="-171450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4684713"/>
            <a:ext cx="2133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defRPr sz="1050">
                <a:ea typeface="Arial Unicode MS" panose="020B0604020202020204" charset="-122"/>
              </a:defRPr>
            </a:lvl1pPr>
          </a:lstStyle>
          <a:p>
            <a:pPr lvl="0" fontAlgn="base"/>
            <a:fld id="{BE934D5A-2835-4A2D-8DC3-2602A7605736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4684713"/>
            <a:ext cx="2895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defRPr sz="1050">
                <a:ea typeface="Arial Unicode MS" panose="020B0604020202020204" charset="-122"/>
              </a:defRPr>
            </a:lvl1pPr>
          </a:lstStyle>
          <a:p>
            <a:pPr lvl="0" fontAlgn="base"/>
            <a:endParaRPr lang="zh-CN" strike="noStrike" noProof="1"/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4684713"/>
            <a:ext cx="2133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>
              <a:defRPr sz="1050">
                <a:ea typeface="Arial Unicode MS" panose="020B0604020202020204" charset="-122"/>
                <a:cs typeface="Arial Unicode MS" panose="020B0604020202020204" charset="-122"/>
              </a:defRPr>
            </a:lvl1pPr>
          </a:lstStyle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hdr="0" ftr="0"/>
  <p:txStyles>
    <p:titleStyle>
      <a:lvl1pPr marL="0" lvl="0" indent="0" algn="ctr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3300" b="0" i="0" u="none" kern="1200" baseline="0">
          <a:solidFill>
            <a:schemeClr val="tx2"/>
          </a:solidFill>
          <a:latin typeface="+mj-lt"/>
          <a:ea typeface="Arial Unicode MS" panose="020B0604020202020204" charset="-122"/>
          <a:cs typeface="+mj-cs"/>
        </a:defRPr>
      </a:lvl1pPr>
    </p:titleStyle>
    <p:bodyStyle>
      <a:lvl1pPr marL="257175" lvl="0" indent="-256540" algn="l" defTabSz="685800" eaLnBrk="1" fontAlgn="base" latinLnBrk="0" hangingPunct="1"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1pPr>
      <a:lvl2pPr marL="557530" lvl="1" indent="-213995" algn="l" defTabSz="685800" eaLnBrk="1" fontAlgn="base" latinLnBrk="0" hangingPunct="1"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2pPr>
      <a:lvl3pPr marL="857250" lvl="2" indent="-170815" algn="l" defTabSz="685800" eaLnBrk="1" fontAlgn="base" latinLnBrk="0" hangingPunct="1"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3pPr>
      <a:lvl4pPr marL="1200150" lvl="3" indent="-170815" algn="l" defTabSz="685800" eaLnBrk="1" fontAlgn="base" latinLnBrk="0" hangingPunct="1"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4pPr>
      <a:lvl5pPr marL="1543050" lvl="4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5pPr>
      <a:lvl6pPr marL="1886585" lvl="5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9485" lvl="6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2385" lvl="7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5285" lvl="8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685800" lvl="2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028700" lvl="3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371600" lvl="4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14500" lvl="5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8035" lvl="6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935" lvl="7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3835" lvl="8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 1025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5" name="文本占位符 1026"/>
          <p:cNvSpPr>
            <a:spLocks noGrp="1"/>
          </p:cNvSpPr>
          <p:nvPr>
            <p:ph type="body"/>
          </p:nvPr>
        </p:nvSpPr>
        <p:spPr>
          <a:xfrm>
            <a:off x="457200" y="1200150"/>
            <a:ext cx="8229600" cy="33956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 indent="-257175"/>
            <a:r>
              <a:rPr lang="zh-CN" altLang="en-US"/>
              <a:t>单击此处编辑母版文本样式</a:t>
            </a:r>
          </a:p>
          <a:p>
            <a:pPr lvl="1" indent="-214630"/>
            <a:r>
              <a:rPr lang="zh-CN" altLang="en-US"/>
              <a:t>第二级</a:t>
            </a:r>
          </a:p>
          <a:p>
            <a:pPr lvl="2" indent="-171450"/>
            <a:r>
              <a:rPr lang="zh-CN" altLang="en-US"/>
              <a:t>第三级</a:t>
            </a:r>
          </a:p>
          <a:p>
            <a:pPr lvl="3" indent="-171450"/>
            <a:r>
              <a:rPr lang="zh-CN" altLang="en-US"/>
              <a:t>第四级</a:t>
            </a:r>
          </a:p>
          <a:p>
            <a:pPr lvl="4" indent="-171450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4684713"/>
            <a:ext cx="2133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defRPr sz="1050">
                <a:ea typeface="Arial Unicode MS" panose="020B0604020202020204" charset="-122"/>
              </a:defRPr>
            </a:lvl1pPr>
          </a:lstStyle>
          <a:p>
            <a:pPr lvl="0" fontAlgn="base"/>
            <a:fld id="{9810E16C-7707-41B1-A062-FF90756631B8}" type="datetime1">
              <a:rPr lang="en-US" altLang="zh-CN" strike="noStrike" noProof="1" smtClean="0"/>
              <a:t>4/7/2022</a:t>
            </a:fld>
            <a:endParaRPr lang="zh-CN" altLang="en-US" strike="noStrike" noProof="1"/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4684713"/>
            <a:ext cx="2895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defRPr sz="1050">
                <a:ea typeface="Arial Unicode MS" panose="020B0604020202020204" charset="-122"/>
              </a:defRPr>
            </a:lvl1pPr>
          </a:lstStyle>
          <a:p>
            <a:pPr lvl="0" fontAlgn="base"/>
            <a:endParaRPr lang="zh-CN" strike="noStrike" noProof="1"/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4684713"/>
            <a:ext cx="2133600" cy="35718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>
              <a:defRPr sz="1050">
                <a:ea typeface="Arial Unicode MS" panose="020B0604020202020204" charset="-122"/>
                <a:cs typeface="Arial Unicode MS" panose="020B0604020202020204" charset="-122"/>
              </a:defRPr>
            </a:lvl1pPr>
          </a:lstStyle>
          <a:p>
            <a:pPr lvl="0" fontAlgn="base"/>
            <a:fld id="{9A0DB2DC-4C9A-4742-B13C-FB6460FD3503}" type="slidenum">
              <a:rPr lang="en-US" altLang="zh-CN" sz="1050" strike="noStrike" noProof="1">
                <a:latin typeface="Arial" panose="020B0604020202020204" pitchFamily="34" charset="0"/>
              </a:rPr>
              <a:t>‹#›</a:t>
            </a:fld>
            <a:endParaRPr lang="zh-CN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hdr="0" ftr="0"/>
  <p:txStyles>
    <p:titleStyle>
      <a:lvl1pPr marL="0" lvl="0" indent="0" algn="ctr" defTabSz="6858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3300" b="0" i="0" u="none" kern="1200" baseline="0">
          <a:solidFill>
            <a:schemeClr val="tx2"/>
          </a:solidFill>
          <a:latin typeface="+mj-lt"/>
          <a:ea typeface="Arial Unicode MS" panose="020B0604020202020204" charset="-122"/>
          <a:cs typeface="+mj-cs"/>
        </a:defRPr>
      </a:lvl1pPr>
    </p:titleStyle>
    <p:bodyStyle>
      <a:lvl1pPr marL="257175" lvl="0" indent="-256540" algn="l" defTabSz="685800" eaLnBrk="1" fontAlgn="base" latinLnBrk="0" hangingPunct="1"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1pPr>
      <a:lvl2pPr marL="557530" lvl="1" indent="-213995" algn="l" defTabSz="685800" eaLnBrk="1" fontAlgn="base" latinLnBrk="0" hangingPunct="1"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2pPr>
      <a:lvl3pPr marL="857250" lvl="2" indent="-170815" algn="l" defTabSz="685800" eaLnBrk="1" fontAlgn="base" latinLnBrk="0" hangingPunct="1"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3pPr>
      <a:lvl4pPr marL="1200150" lvl="3" indent="-170815" algn="l" defTabSz="685800" eaLnBrk="1" fontAlgn="base" latinLnBrk="0" hangingPunct="1"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4pPr>
      <a:lvl5pPr marL="1543050" lvl="4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5pPr>
      <a:lvl6pPr marL="1886585" lvl="5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9485" lvl="6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2385" lvl="7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5285" lvl="8" indent="-170815" algn="l" defTabSz="685800" eaLnBrk="1" fontAlgn="base" latinLnBrk="0" hangingPunct="1"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685800" lvl="2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028700" lvl="3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371600" lvl="4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14500" lvl="5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8035" lvl="6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935" lvl="7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3835" lvl="8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文本框 2"/>
          <p:cNvSpPr txBox="1"/>
          <p:nvPr/>
        </p:nvSpPr>
        <p:spPr>
          <a:xfrm>
            <a:off x="1627283" y="2150102"/>
            <a:ext cx="5898957" cy="15696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dist"/>
            <a:r>
              <a:rPr lang="en-US" altLang="zh-CN" sz="3200" b="1" dirty="0" smtClean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Presentation</a:t>
            </a:r>
          </a:p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On </a:t>
            </a:r>
          </a:p>
          <a:p>
            <a:pPr algn="dist"/>
            <a:r>
              <a:rPr lang="en-US" altLang="zh-CN" sz="3200" b="1" dirty="0" smtClean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Online Clothes Shopping </a:t>
            </a:r>
            <a:endParaRPr lang="en-US" altLang="zh-CN" sz="3200" b="1" dirty="0">
              <a:solidFill>
                <a:srgbClr val="FF990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24581" name="文本框 4"/>
          <p:cNvSpPr txBox="1"/>
          <p:nvPr/>
        </p:nvSpPr>
        <p:spPr>
          <a:xfrm>
            <a:off x="5539562" y="3714198"/>
            <a:ext cx="2665858" cy="10156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r">
              <a:lnSpc>
                <a:spcPct val="150000"/>
              </a:lnSpc>
            </a:pPr>
            <a:endParaRPr lang="en-US" altLang="en-US" sz="2000" b="1" dirty="0" smtClean="0">
              <a:solidFill>
                <a:schemeClr val="bg1"/>
              </a:solidFill>
              <a:latin typeface="Arial Unicode MS" panose="020B0604020202020204" charset="-122"/>
              <a:ea typeface="Arial Unicode MS" panose="020B0604020202020204" charset="-122"/>
              <a:sym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altLang="en-US" sz="2000" b="1" dirty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 </a:t>
            </a:r>
            <a:r>
              <a:rPr lang="en-US" altLang="en-US" sz="2000" b="1" dirty="0" smtClean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 By : Shilpa Konappa</a:t>
            </a:r>
            <a:endParaRPr lang="en-US" altLang="en-US" sz="2000" b="1" dirty="0">
              <a:solidFill>
                <a:schemeClr val="bg1"/>
              </a:solidFill>
              <a:latin typeface="Arial Unicode MS" panose="020B0604020202020204" charset="-122"/>
              <a:ea typeface="Arial Unicode MS" panose="020B0604020202020204" charset="-122"/>
              <a:sym typeface="Arial" panose="020B0604020202020204" pitchFamily="34" charset="0"/>
            </a:endParaRPr>
          </a:p>
        </p:txBody>
      </p:sp>
      <p:sp>
        <p:nvSpPr>
          <p:cNvPr id="24580" name="文本框 3"/>
          <p:cNvSpPr/>
          <p:nvPr/>
        </p:nvSpPr>
        <p:spPr>
          <a:xfrm>
            <a:off x="6846762" y="74353"/>
            <a:ext cx="2118754" cy="272415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</a:schemeClr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algn="dist"/>
            <a:endParaRPr lang="zh-CN" altLang="en-US" sz="1000" dirty="0">
              <a:solidFill>
                <a:schemeClr val="bg1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8198" name="文本框 1"/>
          <p:cNvSpPr txBox="1"/>
          <p:nvPr/>
        </p:nvSpPr>
        <p:spPr>
          <a:xfrm>
            <a:off x="166688" y="131763"/>
            <a:ext cx="1751012" cy="254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dist"/>
            <a:r>
              <a:rPr lang="en-US" altLang="zh-CN" sz="1000" dirty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https://</a:t>
            </a:r>
            <a:r>
              <a:rPr lang="en-US" altLang="zh-CN" sz="1000" dirty="0" smtClean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localhost:4200/</a:t>
            </a:r>
            <a:endParaRPr lang="en-US" altLang="zh-CN" sz="1000" dirty="0">
              <a:solidFill>
                <a:schemeClr val="bg1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r>
              <a:rPr lang="en-US" altLang="zh-CN" sz="1050" strike="noStrike" noProof="1" smtClean="0">
                <a:solidFill>
                  <a:schemeClr val="bg1"/>
                </a:solidFill>
              </a:rPr>
              <a:t>   </a:t>
            </a:r>
            <a:fld id="{9A0DB2DC-4C9A-4742-B13C-FB6460FD3503}" type="slidenum">
              <a:rPr lang="en-US" altLang="zh-CN" sz="1050" strike="noStrike" noProof="1" smtClean="0">
                <a:solidFill>
                  <a:schemeClr val="bg1"/>
                </a:solidFill>
              </a:rPr>
              <a:t>1</a:t>
            </a:fld>
            <a:endParaRPr lang="zh-CN" strike="noStrike" noProof="1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219" y="471750"/>
            <a:ext cx="3971885" cy="146769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4844" y="4236916"/>
            <a:ext cx="1751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Date:7/4/2022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28912" r="83760" b="56363"/>
          <a:stretch/>
        </p:blipFill>
        <p:spPr>
          <a:xfrm>
            <a:off x="7757150" y="346768"/>
            <a:ext cx="1044143" cy="75738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/>
      <p:bldP spid="24581" grpId="0"/>
      <p:bldP spid="24580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直角三角形 6"/>
          <p:cNvSpPr/>
          <p:nvPr/>
        </p:nvSpPr>
        <p:spPr>
          <a:xfrm rot="10800000">
            <a:off x="7754938" y="-12700"/>
            <a:ext cx="1411288" cy="140970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8" name="Copyright Notice"/>
          <p:cNvSpPr/>
          <p:nvPr/>
        </p:nvSpPr>
        <p:spPr bwMode="auto">
          <a:xfrm>
            <a:off x="167984" y="66656"/>
            <a:ext cx="2989926" cy="482347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6626" tIns="25481" rIns="56626" bIns="25481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/>
            <a:r>
              <a:rPr lang="en-US" sz="2800" b="1" cap="small" noProof="1" smtClean="0">
                <a:solidFill>
                  <a:srgbClr val="7030A0"/>
                </a:solidFill>
                <a:latin typeface="Arial Unicode MS" panose="020B0604020202020204" charset="-122"/>
                <a:ea typeface="Arial Unicode MS" panose="020B0604020202020204" charset="-122"/>
              </a:rPr>
              <a:t>Home </a:t>
            </a:r>
            <a:r>
              <a:rPr lang="en-US" sz="2800" b="1" strike="noStrike" cap="small" noProof="1" smtClean="0">
                <a:solidFill>
                  <a:srgbClr val="7030A0"/>
                </a:solidFill>
                <a:latin typeface="Arial Unicode MS" panose="020B0604020202020204" charset="-122"/>
                <a:ea typeface="Arial Unicode MS" panose="020B0604020202020204" charset="-122"/>
              </a:rPr>
              <a:t>Page</a:t>
            </a:r>
            <a:endParaRPr lang="en-US" sz="2800" b="1" strike="noStrike" cap="small" noProof="1">
              <a:solidFill>
                <a:srgbClr val="7030A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latin typeface="Arial" panose="020B0604020202020204" pitchFamily="34" charset="0"/>
              </a:rPr>
              <a:t>10</a:t>
            </a:fld>
            <a:endParaRPr lang="zh-CN" strike="noStrike" noProof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84" y="549003"/>
            <a:ext cx="4435914" cy="42354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7003" b="5364"/>
          <a:stretch/>
        </p:blipFill>
        <p:spPr>
          <a:xfrm>
            <a:off x="4470400" y="371146"/>
            <a:ext cx="4586865" cy="44132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rot="5400000">
            <a:off x="-19050" y="-12700"/>
            <a:ext cx="1409700" cy="140970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4" name="Copyright Notice"/>
          <p:cNvSpPr/>
          <p:nvPr/>
        </p:nvSpPr>
        <p:spPr bwMode="auto">
          <a:xfrm>
            <a:off x="4231758" y="24665"/>
            <a:ext cx="3643830" cy="482347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6626" tIns="25481" rIns="56626" bIns="25481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base"/>
            <a:r>
              <a:rPr lang="en-US" sz="2800" b="1" cap="small" noProof="1" smtClean="0">
                <a:solidFill>
                  <a:srgbClr val="7030A0"/>
                </a:solidFill>
                <a:latin typeface="Arial Unicode MS" panose="020B0604020202020204" charset="-122"/>
                <a:ea typeface="Arial Unicode MS" panose="020B0604020202020204" charset="-122"/>
              </a:rPr>
              <a:t>Cart Page</a:t>
            </a:r>
            <a:endParaRPr lang="en-US" sz="2800" b="1" strike="noStrike" cap="small" noProof="1">
              <a:solidFill>
                <a:srgbClr val="7030A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latin typeface="Arial" panose="020B0604020202020204" pitchFamily="34" charset="0"/>
              </a:rPr>
              <a:t>11</a:t>
            </a:fld>
            <a:endParaRPr lang="zh-CN" strike="noStrike" noProof="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32901"/>
          <a:stretch/>
        </p:blipFill>
        <p:spPr>
          <a:xfrm>
            <a:off x="932874" y="507012"/>
            <a:ext cx="7520010" cy="43562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bldLvl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直角三角形 11"/>
          <p:cNvSpPr/>
          <p:nvPr/>
        </p:nvSpPr>
        <p:spPr>
          <a:xfrm rot="10800000">
            <a:off x="7754938" y="-12700"/>
            <a:ext cx="1411288" cy="140970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13" name="Copyright Notice"/>
          <p:cNvSpPr/>
          <p:nvPr/>
        </p:nvSpPr>
        <p:spPr bwMode="auto">
          <a:xfrm>
            <a:off x="287080" y="260077"/>
            <a:ext cx="3072808" cy="482347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6626" tIns="25481" rIns="56626" bIns="25481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/>
            <a:r>
              <a:rPr lang="en-US" sz="2800" b="1" cap="small" noProof="1" smtClean="0">
                <a:solidFill>
                  <a:srgbClr val="7030A0"/>
                </a:solidFill>
                <a:latin typeface="Arial Unicode MS" panose="020B0604020202020204" charset="-122"/>
                <a:ea typeface="Arial Unicode MS" panose="020B0604020202020204" charset="-122"/>
              </a:rPr>
              <a:t>Payment Page</a:t>
            </a:r>
            <a:endParaRPr lang="en-US" sz="2800" b="1" strike="noStrike" cap="small" noProof="1">
              <a:solidFill>
                <a:srgbClr val="7030A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latin typeface="Arial" panose="020B0604020202020204" pitchFamily="34" charset="0"/>
              </a:rPr>
              <a:t>12</a:t>
            </a:fld>
            <a:endParaRPr lang="zh-CN" strike="noStrike" noProof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6824" b="3929"/>
          <a:stretch/>
        </p:blipFill>
        <p:spPr>
          <a:xfrm>
            <a:off x="849312" y="742424"/>
            <a:ext cx="6429375" cy="41528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" t="1" r="-219" b="7851"/>
          <a:stretch/>
        </p:blipFill>
        <p:spPr>
          <a:xfrm>
            <a:off x="406400" y="206375"/>
            <a:ext cx="8377381" cy="4245552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latin typeface="Arial" panose="020B0604020202020204" pitchFamily="34" charset="0"/>
              </a:rPr>
              <a:t>13</a:t>
            </a:fld>
            <a:endParaRPr lang="zh-CN" strike="noStrike" noProof="1"/>
          </a:p>
        </p:txBody>
      </p:sp>
    </p:spTree>
    <p:extLst>
      <p:ext uri="{BB962C8B-B14F-4D97-AF65-F5344CB8AC3E}">
        <p14:creationId xmlns:p14="http://schemas.microsoft.com/office/powerpoint/2010/main" val="4121468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文本框 2"/>
          <p:cNvSpPr txBox="1"/>
          <p:nvPr/>
        </p:nvSpPr>
        <p:spPr>
          <a:xfrm>
            <a:off x="2208944" y="1404074"/>
            <a:ext cx="4058851" cy="10156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en-US" altLang="zh-CN" sz="6000" b="1" dirty="0" smtClean="0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CLO</a:t>
            </a:r>
            <a:r>
              <a:rPr lang="en-US" altLang="zh-CN" sz="6000" b="1" dirty="0" smtClean="0">
                <a:solidFill>
                  <a:srgbClr val="FF9900"/>
                </a:solidFill>
                <a:latin typeface="Arial Unicode MS" panose="020B0604020202020204" charset="-122"/>
                <a:ea typeface="Arial Unicode MS" panose="020B0604020202020204" charset="-122"/>
              </a:rPr>
              <a:t>SH</a:t>
            </a:r>
            <a:endParaRPr lang="en-US" altLang="zh-CN" sz="6000" b="1" dirty="0">
              <a:solidFill>
                <a:srgbClr val="FF990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24581" name="文本框 4"/>
          <p:cNvSpPr txBox="1"/>
          <p:nvPr/>
        </p:nvSpPr>
        <p:spPr>
          <a:xfrm>
            <a:off x="965200" y="3495675"/>
            <a:ext cx="7204075" cy="5988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100" dirty="0">
                <a:solidFill>
                  <a:srgbClr val="FFFFFF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
</a:t>
            </a:r>
            <a:endParaRPr lang="en-US" altLang="en-US" sz="1100" dirty="0">
              <a:solidFill>
                <a:srgbClr val="FFFFFF"/>
              </a:solidFill>
              <a:latin typeface="Arial Unicode MS" panose="020B0604020202020204" charset="-122"/>
              <a:ea typeface="Arial Unicode MS" panose="020B0604020202020204" charset="-122"/>
              <a:sym typeface="SimSun" panose="02010600030101010101" pitchFamily="2" charset="-122"/>
            </a:endParaRPr>
          </a:p>
        </p:txBody>
      </p:sp>
      <p:sp>
        <p:nvSpPr>
          <p:cNvPr id="10244" name="文本框 1"/>
          <p:cNvSpPr txBox="1"/>
          <p:nvPr/>
        </p:nvSpPr>
        <p:spPr>
          <a:xfrm>
            <a:off x="166688" y="131763"/>
            <a:ext cx="1751012" cy="254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dist"/>
            <a:r>
              <a:rPr lang="en-US" altLang="zh-CN" sz="1000" dirty="0">
                <a:solidFill>
                  <a:srgbClr val="FFFFFF"/>
                </a:solidFill>
                <a:latin typeface="Arial Unicode MS" panose="020B0604020202020204" charset="-122"/>
                <a:ea typeface="Arial Unicode MS" panose="020B0604020202020204" charset="-122"/>
              </a:rPr>
              <a:t>https://</a:t>
            </a:r>
            <a:r>
              <a:rPr lang="en-US" altLang="zh-CN" sz="1000" dirty="0" smtClean="0">
                <a:solidFill>
                  <a:srgbClr val="FFFFFF"/>
                </a:solidFill>
                <a:latin typeface="Arial Unicode MS" panose="020B0604020202020204" charset="-122"/>
                <a:ea typeface="Arial Unicode MS" panose="020B0604020202020204" charset="-122"/>
              </a:rPr>
              <a:t>localhost:4200</a:t>
            </a:r>
            <a:endParaRPr lang="en-US" altLang="zh-CN" sz="1000" dirty="0">
              <a:solidFill>
                <a:srgbClr val="FFFFFF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solidFill>
                  <a:schemeClr val="bg1"/>
                </a:solidFill>
              </a:rPr>
              <a:t>2</a:t>
            </a:fld>
            <a:endParaRPr lang="zh-CN" strike="noStrike" noProof="1">
              <a:solidFill>
                <a:schemeClr val="bg1"/>
              </a:solidFill>
            </a:endParaRPr>
          </a:p>
        </p:txBody>
      </p:sp>
      <p:sp>
        <p:nvSpPr>
          <p:cNvPr id="11" name="4-Point Star 10"/>
          <p:cNvSpPr/>
          <p:nvPr/>
        </p:nvSpPr>
        <p:spPr>
          <a:xfrm>
            <a:off x="5364508" y="565200"/>
            <a:ext cx="862470" cy="708917"/>
          </a:xfrm>
          <a:prstGeom prst="star4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4-Point Star 11"/>
          <p:cNvSpPr/>
          <p:nvPr/>
        </p:nvSpPr>
        <p:spPr>
          <a:xfrm>
            <a:off x="5364508" y="2778807"/>
            <a:ext cx="1047964" cy="945223"/>
          </a:xfrm>
          <a:prstGeom prst="star4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4-Point Star 16"/>
          <p:cNvSpPr/>
          <p:nvPr/>
        </p:nvSpPr>
        <p:spPr>
          <a:xfrm>
            <a:off x="1852488" y="601609"/>
            <a:ext cx="862470" cy="708917"/>
          </a:xfrm>
          <a:prstGeom prst="star4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4-Point Star 17"/>
          <p:cNvSpPr/>
          <p:nvPr/>
        </p:nvSpPr>
        <p:spPr>
          <a:xfrm>
            <a:off x="2066818" y="2727947"/>
            <a:ext cx="1047964" cy="945223"/>
          </a:xfrm>
          <a:prstGeom prst="star4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06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/>
      <p:bldP spid="2458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直角三角形 11"/>
          <p:cNvSpPr/>
          <p:nvPr/>
        </p:nvSpPr>
        <p:spPr>
          <a:xfrm rot="10800000">
            <a:off x="7754938" y="-12700"/>
            <a:ext cx="1411288" cy="140970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noProof="1">
              <a:solidFill>
                <a:srgbClr val="FFFFFF"/>
              </a:solidFill>
              <a:ea typeface="Arial Unicode MS" panose="020B0604020202020204" charset="-122"/>
            </a:endParaRPr>
          </a:p>
        </p:txBody>
      </p:sp>
      <p:sp>
        <p:nvSpPr>
          <p:cNvPr id="13" name="Copyright Notice"/>
          <p:cNvSpPr/>
          <p:nvPr/>
        </p:nvSpPr>
        <p:spPr bwMode="auto">
          <a:xfrm>
            <a:off x="363567" y="291559"/>
            <a:ext cx="5470525" cy="482347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6626" tIns="25481" rIns="56626" bIns="25481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cap="small" noProof="1" smtClean="0">
                <a:solidFill>
                  <a:srgbClr val="7030A0"/>
                </a:solidFill>
                <a:latin typeface="Times New Roman" panose="02020603050405020304" pitchFamily="18" charset="0"/>
                <a:ea typeface="Arial Unicode MS" panose="020B0604020202020204" charset="-122"/>
                <a:cs typeface="Times New Roman" panose="02020603050405020304" pitchFamily="18" charset="0"/>
              </a:rPr>
              <a:t>Abstract</a:t>
            </a:r>
            <a:endParaRPr lang="en-US" sz="2800" b="1" cap="small" noProof="1">
              <a:solidFill>
                <a:srgbClr val="7030A0"/>
              </a:solidFill>
              <a:latin typeface="Times New Roman" panose="02020603050405020304" pitchFamily="18" charset="0"/>
              <a:ea typeface="Arial Unicode MS" panose="020B0604020202020204" charset="-122"/>
              <a:cs typeface="Times New Roman" panose="02020603050405020304" pitchFamily="18" charset="0"/>
            </a:endParaRPr>
          </a:p>
        </p:txBody>
      </p:sp>
      <p:sp>
        <p:nvSpPr>
          <p:cNvPr id="52234" name="TextBox 33"/>
          <p:cNvSpPr txBox="1"/>
          <p:nvPr/>
        </p:nvSpPr>
        <p:spPr>
          <a:xfrm>
            <a:off x="3098830" y="1964164"/>
            <a:ext cx="1282700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en-US" altLang="en-US" sz="1200" dirty="0">
                <a:solidFill>
                  <a:srgbClr val="FFFFFF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
</a:t>
            </a:r>
          </a:p>
        </p:txBody>
      </p:sp>
      <p:sp>
        <p:nvSpPr>
          <p:cNvPr id="52239" name="TextBox 39"/>
          <p:cNvSpPr txBox="1"/>
          <p:nvPr/>
        </p:nvSpPr>
        <p:spPr>
          <a:xfrm>
            <a:off x="4844054" y="1964164"/>
            <a:ext cx="1208491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en-US" altLang="en-US" sz="1200" dirty="0">
                <a:solidFill>
                  <a:srgbClr val="FFFFFF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
</a:t>
            </a:r>
          </a:p>
        </p:txBody>
      </p:sp>
      <p:sp>
        <p:nvSpPr>
          <p:cNvPr id="52249" name="文本框 4"/>
          <p:cNvSpPr txBox="1"/>
          <p:nvPr/>
        </p:nvSpPr>
        <p:spPr>
          <a:xfrm>
            <a:off x="577517" y="773906"/>
            <a:ext cx="7328234" cy="50783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2400" dirty="0" smtClean="0">
                <a:solidFill>
                  <a:srgbClr val="000000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Now a days the life style of people is different people feel uncomfortable and time consuming  for going crowded markets.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2400" dirty="0" smtClean="0">
                <a:solidFill>
                  <a:srgbClr val="000000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So online clothes shopping is saves lot of times.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2400" dirty="0" smtClean="0">
                <a:solidFill>
                  <a:srgbClr val="000000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Shoppers can visit closh application from the comfort of their house and shop by sitting in front of computer.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en-US" sz="2400" dirty="0" smtClean="0">
              <a:solidFill>
                <a:srgbClr val="000000"/>
              </a:solidFill>
              <a:latin typeface="Arial Unicode MS" panose="020B0604020202020204" charset="-122"/>
              <a:ea typeface="Arial Unicode MS" panose="020B0604020202020204" charset="-122"/>
              <a:sym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en-US" sz="2400" dirty="0">
              <a:solidFill>
                <a:srgbClr val="000000"/>
              </a:solidFill>
              <a:latin typeface="Arial Unicode MS" panose="020B0604020202020204" charset="-122"/>
              <a:ea typeface="Arial Unicode MS" panose="020B0604020202020204" charset="-122"/>
              <a:sym typeface="Arial" panose="020B060402020202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-9525" y="4943475"/>
            <a:ext cx="9153525" cy="76200"/>
          </a:xfrm>
          <a:prstGeom prst="rect">
            <a:avLst/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noProof="1">
              <a:solidFill>
                <a:srgbClr val="FFFFFF"/>
              </a:solidFill>
              <a:ea typeface="Arial Unicode MS" panose="020B060402020202020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latin typeface="Arial" panose="020B0604020202020204" pitchFamily="34" charset="0"/>
              </a:rPr>
              <a:t>3</a:t>
            </a:fld>
            <a:endParaRPr lang="zh-CN" strike="noStrike" noProof="1"/>
          </a:p>
        </p:txBody>
      </p:sp>
    </p:spTree>
    <p:extLst>
      <p:ext uri="{BB962C8B-B14F-4D97-AF65-F5344CB8AC3E}">
        <p14:creationId xmlns:p14="http://schemas.microsoft.com/office/powerpoint/2010/main" val="18704357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2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2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2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2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2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2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2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2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  <p:bldP spid="52234" grpId="0"/>
      <p:bldP spid="52239" grpId="0"/>
      <p:bldP spid="5224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rot="5400000">
            <a:off x="0" y="-12700"/>
            <a:ext cx="1409700" cy="140970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4" name="Copyright Notice"/>
          <p:cNvSpPr/>
          <p:nvPr/>
        </p:nvSpPr>
        <p:spPr bwMode="auto">
          <a:xfrm>
            <a:off x="1280300" y="272391"/>
            <a:ext cx="2630438" cy="54390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6626" tIns="25481" rIns="56626" bIns="25481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cap="small" noProof="1" smtClean="0">
                <a:solidFill>
                  <a:srgbClr val="7030A0"/>
                </a:solidFill>
                <a:latin typeface="Arial Unicode MS" panose="020B0604020202020204" charset="-122"/>
                <a:ea typeface="Arial Unicode MS" panose="020B0604020202020204" charset="-122"/>
              </a:rPr>
              <a:t>Contents</a:t>
            </a:r>
            <a:endParaRPr lang="en-US" sz="3200" b="1" cap="small" noProof="1">
              <a:solidFill>
                <a:srgbClr val="7030A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8" name="直角三角形 7"/>
          <p:cNvSpPr/>
          <p:nvPr/>
        </p:nvSpPr>
        <p:spPr>
          <a:xfrm rot="16200000">
            <a:off x="8362156" y="4361656"/>
            <a:ext cx="782638" cy="78105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latin typeface="Arial" panose="020B0604020202020204" pitchFamily="34" charset="0"/>
              </a:rPr>
              <a:t>4</a:t>
            </a:fld>
            <a:endParaRPr lang="zh-CN" strike="noStrike" noProof="1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5233" t="18176" r="38837" b="6542"/>
          <a:stretch/>
        </p:blipFill>
        <p:spPr>
          <a:xfrm>
            <a:off x="159502" y="1207252"/>
            <a:ext cx="3621836" cy="3337590"/>
          </a:xfrm>
          <a:prstGeom prst="rect">
            <a:avLst/>
          </a:prstGeom>
        </p:spPr>
      </p:pic>
      <p:sp>
        <p:nvSpPr>
          <p:cNvPr id="9" name="Chevron 8"/>
          <p:cNvSpPr/>
          <p:nvPr/>
        </p:nvSpPr>
        <p:spPr>
          <a:xfrm>
            <a:off x="4529470" y="627335"/>
            <a:ext cx="3678865" cy="365642"/>
          </a:xfrm>
          <a:prstGeom prst="chevron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>
                    <a:lumMod val="25000"/>
                  </a:schemeClr>
                </a:solidFill>
              </a:rPr>
              <a:t>Technologies used</a:t>
            </a:r>
            <a:endParaRPr lang="en-US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10" name="Diamond 9"/>
          <p:cNvSpPr/>
          <p:nvPr/>
        </p:nvSpPr>
        <p:spPr>
          <a:xfrm>
            <a:off x="4258340" y="544342"/>
            <a:ext cx="542260" cy="531628"/>
          </a:xfrm>
          <a:prstGeom prst="diamond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Chevron 10"/>
          <p:cNvSpPr/>
          <p:nvPr/>
        </p:nvSpPr>
        <p:spPr>
          <a:xfrm>
            <a:off x="4529469" y="1179342"/>
            <a:ext cx="3678865" cy="365642"/>
          </a:xfrm>
          <a:prstGeom prst="chevron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>
                    <a:lumMod val="25000"/>
                  </a:schemeClr>
                </a:solidFill>
              </a:rPr>
              <a:t>Flow Chart</a:t>
            </a:r>
            <a:endParaRPr lang="en-US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12" name="Diamond 11"/>
          <p:cNvSpPr/>
          <p:nvPr/>
        </p:nvSpPr>
        <p:spPr>
          <a:xfrm>
            <a:off x="4263656" y="1096349"/>
            <a:ext cx="542260" cy="531628"/>
          </a:xfrm>
          <a:prstGeom prst="diamond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3" name="Chevron 12"/>
          <p:cNvSpPr/>
          <p:nvPr/>
        </p:nvSpPr>
        <p:spPr>
          <a:xfrm>
            <a:off x="4554273" y="1746411"/>
            <a:ext cx="3678865" cy="365642"/>
          </a:xfrm>
          <a:prstGeom prst="chevron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>
                    <a:lumMod val="25000"/>
                  </a:schemeClr>
                </a:solidFill>
              </a:rPr>
              <a:t>Login Page</a:t>
            </a:r>
            <a:endParaRPr lang="en-US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14" name="Diamond 13"/>
          <p:cNvSpPr/>
          <p:nvPr/>
        </p:nvSpPr>
        <p:spPr>
          <a:xfrm>
            <a:off x="4267194" y="1652785"/>
            <a:ext cx="542260" cy="531628"/>
          </a:xfrm>
          <a:prstGeom prst="diamond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5" name="Chevron 14"/>
          <p:cNvSpPr/>
          <p:nvPr/>
        </p:nvSpPr>
        <p:spPr>
          <a:xfrm>
            <a:off x="4545419" y="2278039"/>
            <a:ext cx="3678865" cy="365642"/>
          </a:xfrm>
          <a:prstGeom prst="chevron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>
                    <a:lumMod val="25000"/>
                  </a:schemeClr>
                </a:solidFill>
              </a:rPr>
              <a:t>Forgotpassword Page</a:t>
            </a:r>
            <a:endParaRPr lang="en-US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16" name="Diamond 15"/>
          <p:cNvSpPr/>
          <p:nvPr/>
        </p:nvSpPr>
        <p:spPr>
          <a:xfrm>
            <a:off x="4258340" y="2184413"/>
            <a:ext cx="542260" cy="531628"/>
          </a:xfrm>
          <a:prstGeom prst="diamond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7" name="Chevron 16"/>
          <p:cNvSpPr/>
          <p:nvPr/>
        </p:nvSpPr>
        <p:spPr>
          <a:xfrm>
            <a:off x="4545419" y="2826984"/>
            <a:ext cx="3678865" cy="365642"/>
          </a:xfrm>
          <a:prstGeom prst="chevron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>
                    <a:lumMod val="25000"/>
                  </a:schemeClr>
                </a:solidFill>
              </a:rPr>
              <a:t>SignUp Page</a:t>
            </a:r>
            <a:endParaRPr lang="en-US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18" name="Diamond 17"/>
          <p:cNvSpPr/>
          <p:nvPr/>
        </p:nvSpPr>
        <p:spPr>
          <a:xfrm>
            <a:off x="4258340" y="2733358"/>
            <a:ext cx="542260" cy="531628"/>
          </a:xfrm>
          <a:prstGeom prst="diamond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9" name="Chevron 18"/>
          <p:cNvSpPr/>
          <p:nvPr/>
        </p:nvSpPr>
        <p:spPr>
          <a:xfrm>
            <a:off x="4554273" y="3383420"/>
            <a:ext cx="3678865" cy="365642"/>
          </a:xfrm>
          <a:prstGeom prst="chevron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>
                    <a:lumMod val="25000"/>
                  </a:schemeClr>
                </a:solidFill>
              </a:rPr>
              <a:t>Home Page</a:t>
            </a:r>
            <a:endParaRPr lang="en-US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20" name="Diamond 19"/>
          <p:cNvSpPr/>
          <p:nvPr/>
        </p:nvSpPr>
        <p:spPr>
          <a:xfrm>
            <a:off x="4267194" y="3289794"/>
            <a:ext cx="542260" cy="531628"/>
          </a:xfrm>
          <a:prstGeom prst="diamond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21" name="Chevron 20"/>
          <p:cNvSpPr/>
          <p:nvPr/>
        </p:nvSpPr>
        <p:spPr>
          <a:xfrm>
            <a:off x="4545419" y="3890093"/>
            <a:ext cx="3678865" cy="365642"/>
          </a:xfrm>
          <a:prstGeom prst="chevron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>
                    <a:lumMod val="25000"/>
                  </a:schemeClr>
                </a:solidFill>
              </a:rPr>
              <a:t>Cart Page</a:t>
            </a:r>
            <a:endParaRPr lang="en-US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22" name="Diamond 21"/>
          <p:cNvSpPr/>
          <p:nvPr/>
        </p:nvSpPr>
        <p:spPr>
          <a:xfrm>
            <a:off x="4267194" y="3821422"/>
            <a:ext cx="542260" cy="531628"/>
          </a:xfrm>
          <a:prstGeom prst="diamond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3" name="Chevron 22"/>
          <p:cNvSpPr/>
          <p:nvPr/>
        </p:nvSpPr>
        <p:spPr>
          <a:xfrm>
            <a:off x="4545419" y="4467791"/>
            <a:ext cx="3678865" cy="365642"/>
          </a:xfrm>
          <a:prstGeom prst="chevron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>
                    <a:lumMod val="25000"/>
                  </a:schemeClr>
                </a:solidFill>
              </a:rPr>
              <a:t> Payment Page</a:t>
            </a:r>
            <a:endParaRPr lang="en-US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24" name="Diamond 23"/>
          <p:cNvSpPr/>
          <p:nvPr/>
        </p:nvSpPr>
        <p:spPr>
          <a:xfrm>
            <a:off x="4258340" y="4374165"/>
            <a:ext cx="542260" cy="531628"/>
          </a:xfrm>
          <a:prstGeom prst="diamond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2262039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bldLvl="0" animBg="1"/>
      <p:bldP spid="8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直角三角形 11"/>
          <p:cNvSpPr/>
          <p:nvPr/>
        </p:nvSpPr>
        <p:spPr>
          <a:xfrm rot="10800000">
            <a:off x="7754938" y="-12700"/>
            <a:ext cx="1411288" cy="140970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noProof="1">
              <a:solidFill>
                <a:srgbClr val="FFFFFF"/>
              </a:solidFill>
              <a:ea typeface="Arial Unicode MS" panose="020B0604020202020204" charset="-122"/>
            </a:endParaRPr>
          </a:p>
        </p:txBody>
      </p:sp>
      <p:sp>
        <p:nvSpPr>
          <p:cNvPr id="13" name="Copyright Notice"/>
          <p:cNvSpPr/>
          <p:nvPr/>
        </p:nvSpPr>
        <p:spPr bwMode="auto">
          <a:xfrm>
            <a:off x="363567" y="291559"/>
            <a:ext cx="5470525" cy="482347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6626" tIns="25481" rIns="56626" bIns="25481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cap="small" noProof="1" smtClean="0">
                <a:solidFill>
                  <a:srgbClr val="7030A0"/>
                </a:solidFill>
                <a:latin typeface="Arial Unicode MS" panose="020B0604020202020204" charset="-122"/>
                <a:ea typeface="Arial Unicode MS" panose="020B0604020202020204" charset="-122"/>
              </a:rPr>
              <a:t>Technologies Used</a:t>
            </a:r>
            <a:endParaRPr lang="en-US" sz="2800" b="1" cap="small" noProof="1">
              <a:solidFill>
                <a:srgbClr val="7030A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52234" name="TextBox 33"/>
          <p:cNvSpPr txBox="1"/>
          <p:nvPr/>
        </p:nvSpPr>
        <p:spPr>
          <a:xfrm>
            <a:off x="3098830" y="1964164"/>
            <a:ext cx="1282700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en-US" altLang="en-US" sz="1200" dirty="0">
                <a:solidFill>
                  <a:srgbClr val="FFFFFF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
</a:t>
            </a:r>
          </a:p>
        </p:txBody>
      </p:sp>
      <p:sp>
        <p:nvSpPr>
          <p:cNvPr id="52239" name="TextBox 39"/>
          <p:cNvSpPr txBox="1"/>
          <p:nvPr/>
        </p:nvSpPr>
        <p:spPr>
          <a:xfrm>
            <a:off x="4844054" y="1964164"/>
            <a:ext cx="1208491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en-US" altLang="en-US" sz="1200" dirty="0">
                <a:solidFill>
                  <a:srgbClr val="FFFFFF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
</a:t>
            </a:r>
          </a:p>
        </p:txBody>
      </p:sp>
      <p:sp>
        <p:nvSpPr>
          <p:cNvPr id="52249" name="文本框 4"/>
          <p:cNvSpPr txBox="1"/>
          <p:nvPr/>
        </p:nvSpPr>
        <p:spPr>
          <a:xfrm>
            <a:off x="577517" y="1363999"/>
            <a:ext cx="7328234" cy="1200329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rgbClr val="000000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Front End </a:t>
            </a:r>
            <a:r>
              <a:rPr lang="en-US" altLang="en-US" sz="2400" dirty="0" smtClean="0">
                <a:solidFill>
                  <a:srgbClr val="000000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– Angular,Bootstrap(Visual Studio Code)</a:t>
            </a:r>
            <a:endParaRPr lang="en-US" altLang="en-US" sz="2400" dirty="0">
              <a:solidFill>
                <a:srgbClr val="000000"/>
              </a:solidFill>
              <a:latin typeface="Arial Unicode MS" panose="020B0604020202020204" charset="-122"/>
              <a:ea typeface="Arial Unicode MS" panose="020B0604020202020204" charset="-122"/>
              <a:sym typeface="Arial" panose="020B0604020202020204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rgbClr val="000000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Back End </a:t>
            </a:r>
            <a:r>
              <a:rPr lang="en-US" altLang="en-US" sz="2400" dirty="0" smtClean="0">
                <a:solidFill>
                  <a:srgbClr val="000000"/>
                </a:solidFill>
                <a:latin typeface="Arial Unicode MS" panose="020B0604020202020204" charset="-122"/>
                <a:ea typeface="Arial Unicode MS" panose="020B0604020202020204" charset="-122"/>
                <a:sym typeface="Arial" panose="020B0604020202020204" pitchFamily="34" charset="0"/>
              </a:rPr>
              <a:t>–  Spring Framework,MySQL Database</a:t>
            </a:r>
            <a:endParaRPr lang="en-US" altLang="en-US" sz="2400" dirty="0">
              <a:solidFill>
                <a:srgbClr val="000000"/>
              </a:solidFill>
              <a:latin typeface="Arial Unicode MS" panose="020B0604020202020204" charset="-122"/>
              <a:ea typeface="Arial Unicode MS" panose="020B0604020202020204" charset="-122"/>
              <a:sym typeface="Arial" panose="020B060402020202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-9525" y="4943475"/>
            <a:ext cx="9153525" cy="76200"/>
          </a:xfrm>
          <a:prstGeom prst="rect">
            <a:avLst/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noProof="1">
              <a:solidFill>
                <a:srgbClr val="FFFFFF"/>
              </a:solidFill>
              <a:ea typeface="Arial Unicode MS" panose="020B060402020202020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latin typeface="Arial" panose="020B0604020202020204" pitchFamily="34" charset="0"/>
              </a:rPr>
              <a:t>5</a:t>
            </a:fld>
            <a:endParaRPr lang="zh-CN" strike="noStrike" noProof="1"/>
          </a:p>
        </p:txBody>
      </p:sp>
    </p:spTree>
    <p:extLst>
      <p:ext uri="{BB962C8B-B14F-4D97-AF65-F5344CB8AC3E}">
        <p14:creationId xmlns:p14="http://schemas.microsoft.com/office/powerpoint/2010/main" val="3553935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2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2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2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2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2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2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2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2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  <p:bldP spid="52234" grpId="0"/>
      <p:bldP spid="52239" grpId="0"/>
      <p:bldP spid="5224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rot="5400000">
            <a:off x="0" y="-16729"/>
            <a:ext cx="1409700" cy="140970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4" name="Copyright Notice"/>
          <p:cNvSpPr/>
          <p:nvPr/>
        </p:nvSpPr>
        <p:spPr bwMode="auto">
          <a:xfrm>
            <a:off x="2578801" y="233121"/>
            <a:ext cx="2589531" cy="54390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6626" tIns="25481" rIns="56626" bIns="25481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base"/>
            <a:endParaRPr lang="en-US" sz="3200" b="1" strike="noStrike" cap="small" noProof="1">
              <a:solidFill>
                <a:srgbClr val="7030A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8" name="直角三角形 7"/>
          <p:cNvSpPr/>
          <p:nvPr/>
        </p:nvSpPr>
        <p:spPr>
          <a:xfrm rot="16200000">
            <a:off x="8384381" y="4360502"/>
            <a:ext cx="782638" cy="78105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latin typeface="Arial" panose="020B0604020202020204" pitchFamily="34" charset="0"/>
              </a:rPr>
              <a:t>6</a:t>
            </a:fld>
            <a:endParaRPr lang="zh-CN" strike="noStrike" noProof="1"/>
          </a:p>
        </p:txBody>
      </p:sp>
      <p:sp>
        <p:nvSpPr>
          <p:cNvPr id="32" name="Diamond 31"/>
          <p:cNvSpPr/>
          <p:nvPr/>
        </p:nvSpPr>
        <p:spPr>
          <a:xfrm>
            <a:off x="1037293" y="1393997"/>
            <a:ext cx="1531053" cy="566455"/>
          </a:xfrm>
          <a:prstGeom prst="diamond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Login</a:t>
            </a:r>
            <a:endParaRPr lang="en-US" dirty="0"/>
          </a:p>
        </p:txBody>
      </p:sp>
      <p:sp>
        <p:nvSpPr>
          <p:cNvPr id="37" name="Rounded Rectangle 36"/>
          <p:cNvSpPr/>
          <p:nvPr/>
        </p:nvSpPr>
        <p:spPr>
          <a:xfrm>
            <a:off x="1152411" y="2419927"/>
            <a:ext cx="1370818" cy="572187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Product</a:t>
            </a:r>
            <a:endParaRPr lang="en-US" dirty="0"/>
          </a:p>
        </p:txBody>
      </p:sp>
      <p:sp>
        <p:nvSpPr>
          <p:cNvPr id="61" name="Diamond 60"/>
          <p:cNvSpPr/>
          <p:nvPr/>
        </p:nvSpPr>
        <p:spPr>
          <a:xfrm>
            <a:off x="3244608" y="3700533"/>
            <a:ext cx="2232570" cy="675954"/>
          </a:xfrm>
          <a:prstGeom prst="diamond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Payment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5456504" y="278731"/>
            <a:ext cx="2390324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b="1" cap="small" noProof="1" smtClean="0">
                <a:solidFill>
                  <a:srgbClr val="7030A0"/>
                </a:solidFill>
                <a:latin typeface="Arial Unicode MS" panose="020B0604020202020204" charset="-122"/>
                <a:ea typeface="Arial Unicode MS" panose="020B0604020202020204" charset="-122"/>
              </a:rPr>
              <a:t>Flow Chart</a:t>
            </a:r>
            <a:endParaRPr lang="en-US" sz="2800" b="1" cap="small" noProof="1">
              <a:solidFill>
                <a:srgbClr val="7030A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1302337" y="52390"/>
            <a:ext cx="988291" cy="452682"/>
          </a:xfrm>
          <a:prstGeom prst="ellips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cxnSp>
        <p:nvCxnSpPr>
          <p:cNvPr id="77" name="Straight Arrow Connector 76"/>
          <p:cNvCxnSpPr>
            <a:stCxn id="75" idx="4"/>
          </p:cNvCxnSpPr>
          <p:nvPr/>
        </p:nvCxnSpPr>
        <p:spPr>
          <a:xfrm flipH="1">
            <a:off x="1796482" y="505072"/>
            <a:ext cx="1" cy="18304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Flowchart: Alternate Process 77"/>
          <p:cNvSpPr/>
          <p:nvPr/>
        </p:nvSpPr>
        <p:spPr>
          <a:xfrm>
            <a:off x="1397687" y="679845"/>
            <a:ext cx="880266" cy="346352"/>
          </a:xfrm>
          <a:prstGeom prst="flowChartAlternateProcess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</a:t>
            </a:r>
            <a:endParaRPr lang="en-US" dirty="0"/>
          </a:p>
        </p:txBody>
      </p:sp>
      <p:cxnSp>
        <p:nvCxnSpPr>
          <p:cNvPr id="84" name="Straight Arrow Connector 83"/>
          <p:cNvCxnSpPr>
            <a:stCxn id="32" idx="3"/>
          </p:cNvCxnSpPr>
          <p:nvPr/>
        </p:nvCxnSpPr>
        <p:spPr>
          <a:xfrm flipV="1">
            <a:off x="2568346" y="1677224"/>
            <a:ext cx="840081" cy="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1790145" y="1030487"/>
            <a:ext cx="12675" cy="36351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2578801" y="1393997"/>
            <a:ext cx="764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100" name="Flowchart: Decision 99"/>
          <p:cNvSpPr/>
          <p:nvPr/>
        </p:nvSpPr>
        <p:spPr>
          <a:xfrm>
            <a:off x="3418882" y="1403533"/>
            <a:ext cx="1884019" cy="562602"/>
          </a:xfrm>
          <a:prstGeom prst="flowChartDecision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Signup</a:t>
            </a:r>
            <a:endParaRPr lang="en-US" dirty="0"/>
          </a:p>
        </p:txBody>
      </p:sp>
      <p:cxnSp>
        <p:nvCxnSpPr>
          <p:cNvPr id="102" name="Elbow Connector 101"/>
          <p:cNvCxnSpPr>
            <a:stCxn id="100" idx="0"/>
          </p:cNvCxnSpPr>
          <p:nvPr/>
        </p:nvCxnSpPr>
        <p:spPr>
          <a:xfrm rot="16200000" flipV="1">
            <a:off x="2986211" y="28852"/>
            <a:ext cx="191291" cy="2558072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32" idx="2"/>
          </p:cNvCxnSpPr>
          <p:nvPr/>
        </p:nvCxnSpPr>
        <p:spPr>
          <a:xfrm>
            <a:off x="1802820" y="1960452"/>
            <a:ext cx="0" cy="459475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108"/>
          <p:cNvSpPr/>
          <p:nvPr/>
        </p:nvSpPr>
        <p:spPr>
          <a:xfrm>
            <a:off x="3418882" y="2483349"/>
            <a:ext cx="1370818" cy="572187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Add to cart</a:t>
            </a:r>
            <a:endParaRPr lang="en-US" dirty="0"/>
          </a:p>
        </p:txBody>
      </p:sp>
      <p:sp>
        <p:nvSpPr>
          <p:cNvPr id="128" name="TextBox 127"/>
          <p:cNvSpPr txBox="1"/>
          <p:nvPr/>
        </p:nvSpPr>
        <p:spPr>
          <a:xfrm>
            <a:off x="1775084" y="1948934"/>
            <a:ext cx="74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cxnSp>
        <p:nvCxnSpPr>
          <p:cNvPr id="157" name="Elbow Connector 156"/>
          <p:cNvCxnSpPr>
            <a:stCxn id="61" idx="1"/>
            <a:endCxn id="109" idx="1"/>
          </p:cNvCxnSpPr>
          <p:nvPr/>
        </p:nvCxnSpPr>
        <p:spPr>
          <a:xfrm rot="10800000" flipH="1">
            <a:off x="3244608" y="2769444"/>
            <a:ext cx="174274" cy="1269067"/>
          </a:xfrm>
          <a:prstGeom prst="bentConnector3">
            <a:avLst>
              <a:gd name="adj1" fmla="val -131173"/>
            </a:avLst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 flipV="1">
            <a:off x="2533684" y="2650602"/>
            <a:ext cx="874743" cy="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>
            <a:endCxn id="61" idx="0"/>
          </p:cNvCxnSpPr>
          <p:nvPr/>
        </p:nvCxnSpPr>
        <p:spPr>
          <a:xfrm>
            <a:off x="4360891" y="3055536"/>
            <a:ext cx="2" cy="644997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/>
          <p:cNvSpPr txBox="1"/>
          <p:nvPr/>
        </p:nvSpPr>
        <p:spPr>
          <a:xfrm>
            <a:off x="3007068" y="3613409"/>
            <a:ext cx="791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cxnSp>
        <p:nvCxnSpPr>
          <p:cNvPr id="170" name="Straight Connector 169"/>
          <p:cNvCxnSpPr>
            <a:stCxn id="61" idx="3"/>
          </p:cNvCxnSpPr>
          <p:nvPr/>
        </p:nvCxnSpPr>
        <p:spPr>
          <a:xfrm>
            <a:off x="5477178" y="4038510"/>
            <a:ext cx="304786" cy="2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/>
          <p:cNvCxnSpPr/>
          <p:nvPr/>
        </p:nvCxnSpPr>
        <p:spPr>
          <a:xfrm flipV="1">
            <a:off x="5781964" y="3798075"/>
            <a:ext cx="258618" cy="240437"/>
          </a:xfrm>
          <a:prstGeom prst="bentConnector3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Elbow Connector 178"/>
          <p:cNvCxnSpPr/>
          <p:nvPr/>
        </p:nvCxnSpPr>
        <p:spPr>
          <a:xfrm>
            <a:off x="5781964" y="4038510"/>
            <a:ext cx="258618" cy="182508"/>
          </a:xfrm>
          <a:prstGeom prst="bentConnector3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ounded Rectangle 179"/>
          <p:cNvSpPr/>
          <p:nvPr/>
        </p:nvSpPr>
        <p:spPr>
          <a:xfrm>
            <a:off x="6040581" y="3381153"/>
            <a:ext cx="1348509" cy="537140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Online Gpay</a:t>
            </a:r>
            <a:endParaRPr lang="en-US" dirty="0"/>
          </a:p>
        </p:txBody>
      </p:sp>
      <p:sp>
        <p:nvSpPr>
          <p:cNvPr id="181" name="Rounded Rectangle 180"/>
          <p:cNvSpPr/>
          <p:nvPr/>
        </p:nvSpPr>
        <p:spPr>
          <a:xfrm>
            <a:off x="6040582" y="4084400"/>
            <a:ext cx="1348509" cy="304884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COD</a:t>
            </a:r>
            <a:endParaRPr lang="en-US" dirty="0"/>
          </a:p>
        </p:txBody>
      </p:sp>
      <p:sp>
        <p:nvSpPr>
          <p:cNvPr id="183" name="TextBox 182"/>
          <p:cNvSpPr txBox="1"/>
          <p:nvPr/>
        </p:nvSpPr>
        <p:spPr>
          <a:xfrm>
            <a:off x="5273964" y="3653502"/>
            <a:ext cx="637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184" name="Rounded Rectangle 183"/>
          <p:cNvSpPr/>
          <p:nvPr/>
        </p:nvSpPr>
        <p:spPr>
          <a:xfrm>
            <a:off x="7924800" y="3765851"/>
            <a:ext cx="997527" cy="455167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Logout</a:t>
            </a:r>
            <a:endParaRPr lang="en-US" dirty="0"/>
          </a:p>
        </p:txBody>
      </p:sp>
      <p:cxnSp>
        <p:nvCxnSpPr>
          <p:cNvPr id="191" name="Elbow Connector 190"/>
          <p:cNvCxnSpPr>
            <a:stCxn id="180" idx="3"/>
            <a:endCxn id="184" idx="1"/>
          </p:cNvCxnSpPr>
          <p:nvPr/>
        </p:nvCxnSpPr>
        <p:spPr>
          <a:xfrm>
            <a:off x="7389090" y="3649723"/>
            <a:ext cx="535710" cy="343712"/>
          </a:xfrm>
          <a:prstGeom prst="bentConnector3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Elbow Connector 192"/>
          <p:cNvCxnSpPr>
            <a:stCxn id="181" idx="3"/>
            <a:endCxn id="184" idx="1"/>
          </p:cNvCxnSpPr>
          <p:nvPr/>
        </p:nvCxnSpPr>
        <p:spPr>
          <a:xfrm flipV="1">
            <a:off x="7389091" y="3993435"/>
            <a:ext cx="535709" cy="243407"/>
          </a:xfrm>
          <a:prstGeom prst="bentConnector3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57737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bldLvl="0" animBg="1"/>
      <p:bldP spid="8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rot="5400000">
            <a:off x="-19050" y="-12700"/>
            <a:ext cx="1409700" cy="140970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4" name="Copyright Notice"/>
          <p:cNvSpPr/>
          <p:nvPr/>
        </p:nvSpPr>
        <p:spPr bwMode="auto">
          <a:xfrm>
            <a:off x="6212725" y="0"/>
            <a:ext cx="2589531" cy="54390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6626" tIns="25481" rIns="56626" bIns="25481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base"/>
            <a:r>
              <a:rPr lang="en-US" sz="3200" b="1" cap="small" noProof="1" smtClean="0">
                <a:solidFill>
                  <a:srgbClr val="7030A0"/>
                </a:solidFill>
                <a:latin typeface="Arial Unicode MS" panose="020B0604020202020204" charset="-122"/>
                <a:ea typeface="Arial Unicode MS" panose="020B0604020202020204" charset="-122"/>
              </a:rPr>
              <a:t>Login Page </a:t>
            </a:r>
            <a:endParaRPr lang="en-US" sz="3200" b="1" strike="noStrike" cap="small" noProof="1">
              <a:solidFill>
                <a:srgbClr val="7030A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8" name="直角三角形 7"/>
          <p:cNvSpPr/>
          <p:nvPr/>
        </p:nvSpPr>
        <p:spPr>
          <a:xfrm rot="16200000">
            <a:off x="8384381" y="4396581"/>
            <a:ext cx="782638" cy="78105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latin typeface="Arial" panose="020B0604020202020204" pitchFamily="34" charset="0"/>
              </a:rPr>
              <a:t>7</a:t>
            </a:fld>
            <a:endParaRPr lang="zh-CN" strike="noStrike" noProof="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037" y="543902"/>
            <a:ext cx="7481454" cy="414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1119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bldLvl="0" animBg="1"/>
      <p:bldP spid="8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rot="5400000">
            <a:off x="-19050" y="-12700"/>
            <a:ext cx="1409700" cy="140970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4" name="Copyright Notice"/>
          <p:cNvSpPr/>
          <p:nvPr/>
        </p:nvSpPr>
        <p:spPr bwMode="auto">
          <a:xfrm>
            <a:off x="3103418" y="148248"/>
            <a:ext cx="5934256" cy="54390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6626" tIns="25481" rIns="56626" bIns="25481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base"/>
            <a:r>
              <a:rPr lang="en-US" sz="3200" b="1" cap="small" noProof="1" smtClean="0">
                <a:solidFill>
                  <a:srgbClr val="7030A0"/>
                </a:solidFill>
                <a:latin typeface="Arial Unicode MS" panose="020B0604020202020204" charset="-122"/>
                <a:ea typeface="Arial Unicode MS" panose="020B0604020202020204" charset="-122"/>
              </a:rPr>
              <a:t>ForgotPassword  Page </a:t>
            </a:r>
            <a:endParaRPr lang="en-US" sz="3200" b="1" strike="noStrike" cap="small" noProof="1">
              <a:solidFill>
                <a:srgbClr val="7030A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8" name="直角三角形 7"/>
          <p:cNvSpPr/>
          <p:nvPr/>
        </p:nvSpPr>
        <p:spPr>
          <a:xfrm rot="16200000">
            <a:off x="8384381" y="4396581"/>
            <a:ext cx="782638" cy="78105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latin typeface="Arial" panose="020B0604020202020204" pitchFamily="34" charset="0"/>
              </a:rPr>
              <a:t>8</a:t>
            </a:fld>
            <a:endParaRPr lang="zh-CN" strike="noStrike" noProof="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18" y="692150"/>
            <a:ext cx="7618557" cy="425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77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bldLvl="0" animBg="1"/>
      <p:bldP spid="8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rot="5400000">
            <a:off x="-19050" y="-12700"/>
            <a:ext cx="1409700" cy="140970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4" name="Copyright Notice"/>
          <p:cNvSpPr/>
          <p:nvPr/>
        </p:nvSpPr>
        <p:spPr bwMode="auto">
          <a:xfrm>
            <a:off x="6186169" y="79664"/>
            <a:ext cx="2589531" cy="54390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6626" tIns="25481" rIns="56626" bIns="25481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base"/>
            <a:r>
              <a:rPr lang="en-US" sz="3200" b="1" cap="small" noProof="1" smtClean="0">
                <a:solidFill>
                  <a:srgbClr val="7030A0"/>
                </a:solidFill>
                <a:latin typeface="Arial Unicode MS" panose="020B0604020202020204" charset="-122"/>
                <a:ea typeface="Arial Unicode MS" panose="020B0604020202020204" charset="-122"/>
              </a:rPr>
              <a:t>SignUp Page </a:t>
            </a:r>
            <a:endParaRPr lang="en-US" sz="3200" b="1" strike="noStrike" cap="small" noProof="1">
              <a:solidFill>
                <a:srgbClr val="7030A0"/>
              </a:solidFill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8" name="直角三角形 7"/>
          <p:cNvSpPr/>
          <p:nvPr/>
        </p:nvSpPr>
        <p:spPr>
          <a:xfrm rot="16200000">
            <a:off x="8384381" y="4396581"/>
            <a:ext cx="782638" cy="78105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Arial Unicode MS" panose="020B0604020202020204" charset="-122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en-US" altLang="zh-CN" sz="1050" strike="noStrike" noProof="1" smtClean="0">
                <a:latin typeface="Arial" panose="020B0604020202020204" pitchFamily="34" charset="0"/>
              </a:rPr>
              <a:t>9</a:t>
            </a:fld>
            <a:endParaRPr lang="zh-CN" strike="noStrike" noProof="1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46" y="623566"/>
            <a:ext cx="7370618" cy="40611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bldLvl="0" animBg="1"/>
      <p:bldP spid="8" grpId="0" bldLvl="0" animBg="1"/>
    </p:bldLst>
  </p:timing>
</p:sld>
</file>

<file path=ppt/theme/theme1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ontrol xmlns="http://schemas.microsoft.com/VisualStudio/2011/storyboarding/control">
  <Id Name="bd424a3a-1d36-41f2-a145-74bae57f23e4" Revision="1" Stencil="System.MyShapes" StencilVersion="1.0"/>
</Control>
</file>

<file path=customXml/item2.xml><?xml version="1.0" encoding="utf-8"?>
<Control xmlns="http://schemas.microsoft.com/VisualStudio/2011/storyboarding/control">
  <Id Name="7a37efb4-5e92-49fc-adf4-ed5da2bf7329" RevisionId="bfb921f7-882f-44b9-90d5-6465cb8e50f3" Stencil="172d6d98-e5c9-42e9-a209-79f7a94bbd38" StencilRevisionId="00000000-0000-0000-0000-000000000000" StencilVersion="0.0"/>
</Control>
</file>

<file path=customXml/item3.xml><?xml version="1.0" encoding="utf-8"?>
<Control xmlns="http://schemas.microsoft.com/VisualStudio/2011/storyboarding/control">
  <Id Name="System.Storyboarding.WindowsAppIcons.Movie" Revision="1" Stencil="System.Storyboarding.WindowsAppIcons" StencilVersion="0.1"/>
</Control>
</file>

<file path=customXml/itemProps1.xml><?xml version="1.0" encoding="utf-8"?>
<ds:datastoreItem xmlns:ds="http://schemas.openxmlformats.org/officeDocument/2006/customXml" ds:itemID="{6CA489C7-1580-478F-9ABA-20B3496200AA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FBD382BA-54BE-425B-A3DC-94D077AF0CF4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0256B711-9E86-4802-8EE0-27A95FE152D2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2473</TotalTime>
  <Words>160</Words>
  <Application>Microsoft Office PowerPoint</Application>
  <PresentationFormat>On-screen Show (16:9)</PresentationFormat>
  <Paragraphs>74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 Unicode MS</vt:lpstr>
      <vt:lpstr>SimSun</vt:lpstr>
      <vt:lpstr>Arial</vt:lpstr>
      <vt:lpstr>Calibri</vt:lpstr>
      <vt:lpstr>Times New Roman</vt:lpstr>
      <vt:lpstr>Wingdings</vt:lpstr>
      <vt:lpstr>1_默认设计模板</vt:lpstr>
      <vt:lpstr>3_默认设计模板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Shilpa Konappa</cp:lastModifiedBy>
  <cp:revision>116</cp:revision>
  <dcterms:created xsi:type="dcterms:W3CDTF">2016-03-12T08:37:00Z</dcterms:created>
  <dcterms:modified xsi:type="dcterms:W3CDTF">2022-04-07T10:23:32Z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1033-11.2.0.9169</vt:lpwstr>
  </property>
  <property fmtid="{D5CDD505-2E9C-101B-9397-08002B2CF9AE}" pid="3" name="Tfs.IsStoryboard">
    <vt:bool>true</vt:bool>
  </property>
</Properties>
</file>